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C5"/>
    <a:srgbClr val="E08D3E"/>
    <a:srgbClr val="4BA6DF"/>
    <a:srgbClr val="7F7F7F"/>
    <a:srgbClr val="2355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14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F0BAB6-B967-A940-B83F-84DB47E999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22AFF-2684-3D41-ACAD-1D44E369D3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A88A4-0417-AE48-9DC8-9CE06D3A3B38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917BF-D245-B64B-B1B6-B6A32135F9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A518D-24AA-5F4C-9A43-AB8F76A2D5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18D47-66B9-2C49-84C0-9665633C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53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3774E-095C-214A-A073-3B27DF288668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8BD63-27BC-5E40-A224-CA45E1983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40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11D1573-885A-F74C-9057-5C7434A358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3118" y="3429000"/>
            <a:ext cx="3886200" cy="1152939"/>
          </a:xfrm>
        </p:spPr>
        <p:txBody>
          <a:bodyPr anchor="b">
            <a:normAutofit/>
          </a:bodyPr>
          <a:lstStyle>
            <a:lvl1pPr algn="l">
              <a:defRPr sz="4000" b="0" i="0" baseline="0">
                <a:solidFill>
                  <a:schemeClr val="bg1"/>
                </a:solidFill>
                <a:latin typeface="Faktum Con Medium" panose="020B000303020206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4298" y="4721088"/>
            <a:ext cx="3886200" cy="437322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8340C2-3610-2A43-BA34-5CA106FE15DE}"/>
              </a:ext>
            </a:extLst>
          </p:cNvPr>
          <p:cNvSpPr txBox="1"/>
          <p:nvPr userDrawn="1"/>
        </p:nvSpPr>
        <p:spPr>
          <a:xfrm>
            <a:off x="7950063" y="6565752"/>
            <a:ext cx="14324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Faktum Con Medium" panose="020B0003030202060203" pitchFamily="34" charset="0"/>
              </a:rPr>
              <a:t>© 2020  |  </a:t>
            </a:r>
            <a:r>
              <a:rPr lang="en-US" sz="800" baseline="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Faktum Con Medium" panose="020B0003030202060203" pitchFamily="34" charset="0"/>
              </a:rPr>
              <a:t>ahima.org</a:t>
            </a:r>
            <a:endParaRPr lang="en-US" sz="800" baseline="0" dirty="0">
              <a:solidFill>
                <a:schemeClr val="tx1">
                  <a:lumMod val="50000"/>
                  <a:lumOff val="50000"/>
                </a:schemeClr>
              </a:solidFill>
              <a:latin typeface="Faktum Con Medium" panose="020B000303020206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03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F30BEE0-4CFA-EF48-9F42-994241D94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6165" y="6336472"/>
            <a:ext cx="2037521" cy="312806"/>
          </a:xfrm>
          <a:prstGeom prst="rect">
            <a:avLst/>
          </a:prstGeom>
        </p:spPr>
        <p:txBody>
          <a:bodyPr/>
          <a:lstStyle>
            <a:lvl1pPr>
              <a:defRPr sz="900" b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A18273-2D2E-3341-845F-8CE7B0EB874D}" type="slidenum">
              <a:rPr lang="en-US" b="1" smtClean="0"/>
              <a:pPr/>
              <a:t>‹#›</a:t>
            </a:fld>
            <a:r>
              <a:rPr lang="en-US" dirty="0"/>
              <a:t> </a:t>
            </a:r>
            <a:r>
              <a:rPr lang="en-US" dirty="0">
                <a:solidFill>
                  <a:srgbClr val="235588"/>
                </a:solidFill>
              </a:rPr>
              <a:t> |  </a:t>
            </a:r>
            <a:r>
              <a:rPr lang="en-US" dirty="0" err="1"/>
              <a:t>ahima.org</a:t>
            </a:r>
            <a:r>
              <a:rPr lang="en-US" dirty="0"/>
              <a:t>  |  © 2020</a:t>
            </a:r>
          </a:p>
        </p:txBody>
      </p:sp>
    </p:spTree>
    <p:extLst>
      <p:ext uri="{BB962C8B-B14F-4D97-AF65-F5344CB8AC3E}">
        <p14:creationId xmlns:p14="http://schemas.microsoft.com/office/powerpoint/2010/main" val="385830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D979D0E-3A85-514A-8BD3-702CA4C953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8344" y="636104"/>
            <a:ext cx="7958761" cy="8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344" y="1590261"/>
            <a:ext cx="7938883" cy="4596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0ED0DEA-677A-994C-B729-8ED2FC511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6165" y="6435864"/>
            <a:ext cx="2037521" cy="312806"/>
          </a:xfrm>
          <a:prstGeom prst="rect">
            <a:avLst/>
          </a:prstGeom>
        </p:spPr>
        <p:txBody>
          <a:bodyPr/>
          <a:lstStyle>
            <a:lvl1pPr>
              <a:defRPr sz="900" b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A18273-2D2E-3341-845F-8CE7B0EB874D}" type="slidenum">
              <a:rPr lang="en-US" b="1" smtClean="0"/>
              <a:pPr/>
              <a:t>‹#›</a:t>
            </a:fld>
            <a:r>
              <a:rPr lang="en-US" dirty="0"/>
              <a:t> </a:t>
            </a:r>
            <a:r>
              <a:rPr lang="en-US" dirty="0">
                <a:solidFill>
                  <a:srgbClr val="235588"/>
                </a:solidFill>
              </a:rPr>
              <a:t> </a:t>
            </a:r>
            <a:r>
              <a:rPr lang="en-US" dirty="0"/>
              <a:t>©</a:t>
            </a:r>
            <a:r>
              <a:rPr lang="en-US" sz="800" dirty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32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0074C5"/>
          </a:solidFill>
          <a:latin typeface="Faktum Con Medium" panose="020B000303020206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2">
              <a:lumMod val="50000"/>
            </a:schemeClr>
          </a:solidFill>
          <a:latin typeface="Faktum Con Medium" panose="020B0003030202060203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2">
              <a:lumMod val="50000"/>
            </a:schemeClr>
          </a:solidFill>
          <a:latin typeface="Faktum Con Medium" panose="020B0003030202060203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2">
              <a:lumMod val="50000"/>
            </a:schemeClr>
          </a:solidFill>
          <a:latin typeface="Faktum Con Medium" panose="020B0003030202060203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50000"/>
            </a:schemeClr>
          </a:solidFill>
          <a:latin typeface="Faktum Con Medium" panose="020B0003030202060203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50000"/>
            </a:schemeClr>
          </a:solidFill>
          <a:latin typeface="Faktum Con Medium" panose="020B0003030202060203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D66A-0461-3E44-86B2-CB05E742D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8348" y="1999707"/>
            <a:ext cx="4456387" cy="3163614"/>
          </a:xfrm>
        </p:spPr>
        <p:txBody>
          <a:bodyPr>
            <a:normAutofit/>
          </a:bodyPr>
          <a:lstStyle/>
          <a:p>
            <a:r>
              <a:rPr lang="en-US" dirty="0"/>
              <a:t>Title of Event </a:t>
            </a:r>
            <a:br>
              <a:rPr lang="en-US" dirty="0"/>
            </a:br>
            <a:r>
              <a:rPr lang="en-US" dirty="0"/>
              <a:t>Title of Event</a:t>
            </a:r>
            <a:br>
              <a:rPr lang="en-US" dirty="0"/>
            </a:br>
            <a:r>
              <a:rPr lang="en-US" dirty="0"/>
              <a:t>Title of Event</a:t>
            </a:r>
          </a:p>
        </p:txBody>
      </p:sp>
    </p:spTree>
    <p:extLst>
      <p:ext uri="{BB962C8B-B14F-4D97-AF65-F5344CB8AC3E}">
        <p14:creationId xmlns:p14="http://schemas.microsoft.com/office/powerpoint/2010/main" val="96143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2D1C6-85D6-BA41-B31A-E5A3FC0B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394EA-092F-9144-953E-259880EF3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</a:t>
            </a:r>
          </a:p>
          <a:p>
            <a:r>
              <a:rPr lang="en-US" dirty="0"/>
              <a:t>bullet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A62F3-CDA7-EE4E-A5FB-DF78AF421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A18273-2D2E-3341-845F-8CE7B0EB874D}" type="slidenum">
              <a:rPr lang="en-US" b="1" smtClean="0"/>
              <a:pPr/>
              <a:t>2</a:t>
            </a:fld>
            <a:r>
              <a:rPr lang="en-US"/>
              <a:t> </a:t>
            </a:r>
            <a:r>
              <a:rPr lang="en-US">
                <a:solidFill>
                  <a:srgbClr val="235588"/>
                </a:solidFill>
              </a:rPr>
              <a:t> |  </a:t>
            </a:r>
            <a:r>
              <a:rPr lang="en-US"/>
              <a:t>ahima.org  |  ©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60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BC1CB0AC-7F49-054D-9037-B9C371BA272E}" vid="{14227114-D414-9141-A8A8-474ACBDA7E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22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Faktum Con Medium</vt:lpstr>
      <vt:lpstr>Office Theme</vt:lpstr>
      <vt:lpstr>Title of Event  Title of Event Title of Event</vt:lpstr>
      <vt:lpstr>Subhead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Event  Title of Event Title of Event</dc:title>
  <dc:creator>Microsoft Office User</dc:creator>
  <cp:lastModifiedBy>Monica Linders</cp:lastModifiedBy>
  <cp:revision>6</cp:revision>
  <cp:lastPrinted>2018-08-01T14:38:59Z</cp:lastPrinted>
  <dcterms:created xsi:type="dcterms:W3CDTF">2020-02-14T19:58:54Z</dcterms:created>
  <dcterms:modified xsi:type="dcterms:W3CDTF">2020-02-14T21:29:02Z</dcterms:modified>
</cp:coreProperties>
</file>